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B6E"/>
    <a:srgbClr val="FA9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>
        <p:scale>
          <a:sx n="96" d="100"/>
          <a:sy n="96" d="100"/>
        </p:scale>
        <p:origin x="68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microsoft.com/office/2007/relationships/hdphoto" Target="../media/hdphoto2.wdp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sv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3.sv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20.svg"/><Relationship Id="rId5" Type="http://schemas.openxmlformats.org/officeDocument/2006/relationships/image" Target="../media/image11.png"/><Relationship Id="rId15" Type="http://schemas.openxmlformats.org/officeDocument/2006/relationships/image" Target="../media/image5.svg"/><Relationship Id="rId10" Type="http://schemas.openxmlformats.org/officeDocument/2006/relationships/image" Target="../media/image19.png"/><Relationship Id="rId4" Type="http://schemas.openxmlformats.org/officeDocument/2006/relationships/image" Target="../media/image10.svg"/><Relationship Id="rId9" Type="http://schemas.openxmlformats.org/officeDocument/2006/relationships/image" Target="../media/image18.jpeg"/><Relationship Id="rId1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tyscape with a body of water&#10;&#10;Description automatically generated">
            <a:extLst>
              <a:ext uri="{FF2B5EF4-FFF2-40B4-BE49-F238E27FC236}">
                <a16:creationId xmlns:a16="http://schemas.microsoft.com/office/drawing/2014/main" id="{60B9DD11-CB35-63BD-4821-F695A7C4F2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 t="18854" b="24896"/>
          <a:stretch/>
        </p:blipFill>
        <p:spPr>
          <a:xfrm>
            <a:off x="-3049" y="10"/>
            <a:ext cx="1219504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22F345-36A8-F794-86AF-0CE32470F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5" y="182659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71F6F5-D6C5-8A50-4527-414E48B14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4190"/>
            <a:ext cx="9144000" cy="104360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9CDDE-E54E-5C55-5819-FD418BA1D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B41A-869F-1441-974E-2562119C85E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63F2D-C81A-6746-03E7-56500975E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3A210-0D02-78E0-9576-E17C4E9D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828DC-A095-8F41-B7BA-69DCA6CBE16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B030DAB-ED4A-89E2-A0B8-9BB16C4F48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623" y="-39200"/>
            <a:ext cx="8700433" cy="2485838"/>
          </a:xfrm>
          <a:prstGeom prst="rect">
            <a:avLst/>
          </a:prstGeom>
        </p:spPr>
      </p:pic>
      <p:sp>
        <p:nvSpPr>
          <p:cNvPr id="27" name="Parallelogram 26">
            <a:extLst>
              <a:ext uri="{FF2B5EF4-FFF2-40B4-BE49-F238E27FC236}">
                <a16:creationId xmlns:a16="http://schemas.microsoft.com/office/drawing/2014/main" id="{2EB5D8CB-2E0C-29F3-9575-98F16FAB3153}"/>
              </a:ext>
            </a:extLst>
          </p:cNvPr>
          <p:cNvSpPr/>
          <p:nvPr userDrawn="1"/>
        </p:nvSpPr>
        <p:spPr>
          <a:xfrm>
            <a:off x="5119099" y="5688622"/>
            <a:ext cx="7339913" cy="369332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03D579-A336-4E69-02F6-D74C71B6B980}"/>
              </a:ext>
            </a:extLst>
          </p:cNvPr>
          <p:cNvSpPr txBox="1"/>
          <p:nvPr userDrawn="1"/>
        </p:nvSpPr>
        <p:spPr>
          <a:xfrm>
            <a:off x="5622327" y="5679315"/>
            <a:ext cx="669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latin typeface="Avenir Next LT Pro Light" panose="020B0304020202020204" pitchFamily="34" charset="77"/>
                <a:cs typeface="Arial Narrow" panose="020B0604020202020204" pitchFamily="34" charset="0"/>
              </a:rPr>
              <a:t>HTTPS://HACKHPC.GITHUB.IO/FACULTYHACK-GATEWAYS23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B71380-0241-1AE1-9B39-245EED505F98}"/>
              </a:ext>
            </a:extLst>
          </p:cNvPr>
          <p:cNvSpPr/>
          <p:nvPr userDrawn="1"/>
        </p:nvSpPr>
        <p:spPr>
          <a:xfrm>
            <a:off x="-3049" y="6046633"/>
            <a:ext cx="12195049" cy="840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6A9A6E-BA94-E156-1E86-21179918B7C3}"/>
              </a:ext>
            </a:extLst>
          </p:cNvPr>
          <p:cNvGrpSpPr/>
          <p:nvPr userDrawn="1"/>
        </p:nvGrpSpPr>
        <p:grpSpPr>
          <a:xfrm>
            <a:off x="109308" y="6039322"/>
            <a:ext cx="11976135" cy="794790"/>
            <a:chOff x="69552" y="6108895"/>
            <a:chExt cx="11976135" cy="79479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219C13C-43F9-FF40-3969-14E1CB193E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552" y="6190063"/>
              <a:ext cx="2117594" cy="632455"/>
            </a:xfrm>
            <a:prstGeom prst="rect">
              <a:avLst/>
            </a:prstGeom>
          </p:spPr>
        </p:pic>
        <p:pic>
          <p:nvPicPr>
            <p:cNvPr id="13" name="Picture 12" descr="A green and white logo&#10;&#10;Description automatically generated">
              <a:extLst>
                <a:ext uri="{FF2B5EF4-FFF2-40B4-BE49-F238E27FC236}">
                  <a16:creationId xmlns:a16="http://schemas.microsoft.com/office/drawing/2014/main" id="{810F4847-B6BA-9ABA-F773-61F1810E64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2329551" y="6131738"/>
              <a:ext cx="1457717" cy="749105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10D8B511-AFC3-3FD6-3448-3EE3FF7822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15621" y="6108895"/>
              <a:ext cx="2030066" cy="794790"/>
            </a:xfrm>
            <a:prstGeom prst="rect">
              <a:avLst/>
            </a:prstGeom>
          </p:spPr>
        </p:pic>
        <p:pic>
          <p:nvPicPr>
            <p:cNvPr id="21" name="Picture 20" descr="A blue and orange logo&#10;&#10;Description automatically generated">
              <a:extLst>
                <a:ext uri="{FF2B5EF4-FFF2-40B4-BE49-F238E27FC236}">
                  <a16:creationId xmlns:a16="http://schemas.microsoft.com/office/drawing/2014/main" id="{F10009F5-2DED-CDB7-C69F-BA956ABE5B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3929673" y="6155334"/>
              <a:ext cx="2448336" cy="701912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9F26D4AF-BB71-DAD6-722D-825660FDA7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20414" y="6296740"/>
              <a:ext cx="3352800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00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76028-9AE7-FAEC-11D8-31D6CB1B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D008A-A1A3-3EBE-FEF4-126F9256E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9E481-3E81-5A39-43CD-6CFFAB2AF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B41A-869F-1441-974E-2562119C85E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C7435-B43E-0390-8A0F-2A0495493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005D8-BE9D-DE1E-00AF-D8AEF14F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828DC-A095-8F41-B7BA-69DCA6CBE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64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DD3412-A651-0DFA-699A-EB3F3518D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5FADD2-C2A5-6637-1207-0DA7E4156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C7576-0AA1-D982-0BB7-F2CC345FA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B41A-869F-1441-974E-2562119C85E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D91CD-9458-DCE0-15CA-7671A7EC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AEC30-3EBE-E7DB-C316-C7A4172A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828DC-A095-8F41-B7BA-69DCA6CBE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62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98BB-F564-9FED-FAD1-9ACC6820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E2690-4CF1-0262-1EE1-5E2C59097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1C765-74A7-C270-14FE-6345F4E2A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079C2-BCD7-7387-8EDD-4728A2D5C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828DC-A095-8F41-B7BA-69DCA6CBE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4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1F8E-A2B7-2DD4-0383-3AE02F51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D55F8-7511-E495-5725-D7311549C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6F12B-C247-1564-E3AC-7A08E8AE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B41A-869F-1441-974E-2562119C85E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0C6B3-2136-6578-1A34-956769B2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9643-91C2-0915-F179-1A8B23374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828DC-A095-8F41-B7BA-69DCA6CBE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73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E7CE1-184D-C4B3-A64C-A8D395C6B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2D234-A0CE-C9BB-7985-764C44A5CD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78505" y="590101"/>
            <a:ext cx="5459506" cy="8902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F1437-CF9E-9292-B33D-CFF6C01A8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36065-F301-1C26-5DAA-67666FFE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B41A-869F-1441-974E-2562119C85E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C7AAF-C431-BE02-9ADD-54E710456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A4374-1595-51C8-67EF-9B3FD8D21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828DC-A095-8F41-B7BA-69DCA6CBE165}" type="slidenum">
              <a:rPr lang="en-US" smtClean="0"/>
              <a:t>‹#›</a:t>
            </a:fld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DF52AC-7148-FB6B-B7C3-091B7A9DE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16" descr="A cityscape with a body of water&#10;&#10;Description automatically generated">
            <a:extLst>
              <a:ext uri="{FF2B5EF4-FFF2-40B4-BE49-F238E27FC236}">
                <a16:creationId xmlns:a16="http://schemas.microsoft.com/office/drawing/2014/main" id="{0D3BC6BC-D751-8010-F497-3F3C84D4E1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780" t="4400" r="25442" b="-4400"/>
          <a:stretch/>
        </p:blipFill>
        <p:spPr>
          <a:xfrm>
            <a:off x="-188153" y="-3544"/>
            <a:ext cx="5566658" cy="7197719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0" name="Content Placeholder 24">
            <a:extLst>
              <a:ext uri="{FF2B5EF4-FFF2-40B4-BE49-F238E27FC236}">
                <a16:creationId xmlns:a16="http://schemas.microsoft.com/office/drawing/2014/main" id="{130A63B6-C2DA-DC3E-1101-17F65D541E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77999" y="1601752"/>
            <a:ext cx="5459506" cy="48576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295A0-20A9-6997-858A-43F9776DE914}"/>
              </a:ext>
            </a:extLst>
          </p:cNvPr>
          <p:cNvSpPr txBox="1"/>
          <p:nvPr userDrawn="1"/>
        </p:nvSpPr>
        <p:spPr>
          <a:xfrm>
            <a:off x="4342575" y="565872"/>
            <a:ext cx="6153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34B6E"/>
                </a:solidFill>
                <a:latin typeface="Avenir Next LT Pro Light" panose="020B0304020202020204" pitchFamily="34" charset="77"/>
                <a:cs typeface="Arial Narrow" panose="020B0604020202020204" pitchFamily="34" charset="0"/>
              </a:rPr>
              <a:t>HTTPS://HACKHPC.GITHUB.IO/FACULTYHACK-GATEWAYS23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54ED6B6-5B47-F303-23EE-55B220848887}"/>
              </a:ext>
            </a:extLst>
          </p:cNvPr>
          <p:cNvSpPr/>
          <p:nvPr userDrawn="1"/>
        </p:nvSpPr>
        <p:spPr>
          <a:xfrm>
            <a:off x="260147" y="136525"/>
            <a:ext cx="2456251" cy="658494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34B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6EE953-63C8-4BB7-D062-60B41F36F959}"/>
              </a:ext>
            </a:extLst>
          </p:cNvPr>
          <p:cNvSpPr txBox="1"/>
          <p:nvPr userDrawn="1"/>
        </p:nvSpPr>
        <p:spPr>
          <a:xfrm>
            <a:off x="684587" y="355163"/>
            <a:ext cx="1607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Supported by: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4530F59-76B4-0D5A-E10D-CA37A9A5B8C4}"/>
              </a:ext>
            </a:extLst>
          </p:cNvPr>
          <p:cNvGrpSpPr/>
          <p:nvPr userDrawn="1"/>
        </p:nvGrpSpPr>
        <p:grpSpPr>
          <a:xfrm>
            <a:off x="401210" y="845227"/>
            <a:ext cx="2150319" cy="5738772"/>
            <a:chOff x="413113" y="706574"/>
            <a:chExt cx="2150319" cy="5738772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6E2BDE05-6232-3D14-90CD-0F89E11785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8355" y="706574"/>
              <a:ext cx="1859835" cy="555471"/>
            </a:xfrm>
            <a:prstGeom prst="rect">
              <a:avLst/>
            </a:prstGeom>
          </p:spPr>
        </p:pic>
        <p:pic>
          <p:nvPicPr>
            <p:cNvPr id="32" name="Picture 31" descr="A green and white logo&#10;&#10;Description automatically generated">
              <a:extLst>
                <a:ext uri="{FF2B5EF4-FFF2-40B4-BE49-F238E27FC236}">
                  <a16:creationId xmlns:a16="http://schemas.microsoft.com/office/drawing/2014/main" id="{00CDCB0D-5147-CDB7-374B-C43D0CAF9F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10322" y="1417839"/>
              <a:ext cx="1755900" cy="902338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3635C04-A0F0-79D5-AF79-5CD8ADE915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6791" y="4396461"/>
              <a:ext cx="1782962" cy="698046"/>
            </a:xfrm>
            <a:prstGeom prst="rect">
              <a:avLst/>
            </a:prstGeom>
          </p:spPr>
        </p:pic>
        <p:pic>
          <p:nvPicPr>
            <p:cNvPr id="34" name="Picture 33" descr="A blue and orange logo&#10;&#10;Description automatically generated">
              <a:extLst>
                <a:ext uri="{FF2B5EF4-FFF2-40B4-BE49-F238E27FC236}">
                  <a16:creationId xmlns:a16="http://schemas.microsoft.com/office/drawing/2014/main" id="{54DAB233-308E-4CAB-E511-EB6547E1DE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413113" y="2475971"/>
              <a:ext cx="2150319" cy="616474"/>
            </a:xfrm>
            <a:prstGeom prst="rect">
              <a:avLst/>
            </a:prstGeom>
          </p:spPr>
        </p:pic>
        <p:pic>
          <p:nvPicPr>
            <p:cNvPr id="35" name="Picture 34" descr="A logo with a triangle and a diamond&#10;&#10;Description automatically generated">
              <a:extLst>
                <a:ext uri="{FF2B5EF4-FFF2-40B4-BE49-F238E27FC236}">
                  <a16:creationId xmlns:a16="http://schemas.microsoft.com/office/drawing/2014/main" id="{2E9835E4-64E8-0B9A-6817-53EFC0F4F7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471544" y="3248239"/>
              <a:ext cx="2033457" cy="992428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8C97E5BF-B0D7-5532-D1B8-FF8A9507CD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90750" y="5250301"/>
              <a:ext cx="1195045" cy="1195045"/>
            </a:xfrm>
            <a:prstGeom prst="rect">
              <a:avLst/>
            </a:prstGeom>
          </p:spPr>
        </p:pic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A33155AD-F02E-41A5-DCA0-8604EE96347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05454" y="2204"/>
            <a:ext cx="1881992" cy="1881992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AA9B6C50-BB6B-00CE-C7FA-2F6D98E5859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69205" y="5492"/>
            <a:ext cx="6100534" cy="638865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7A4ABD2-F2B5-0390-6843-C80A9FF03ADA}"/>
              </a:ext>
            </a:extLst>
          </p:cNvPr>
          <p:cNvCxnSpPr>
            <a:cxnSpLocks/>
          </p:cNvCxnSpPr>
          <p:nvPr userDrawn="1"/>
        </p:nvCxnSpPr>
        <p:spPr>
          <a:xfrm>
            <a:off x="4612975" y="565872"/>
            <a:ext cx="5612995" cy="0"/>
          </a:xfrm>
          <a:prstGeom prst="line">
            <a:avLst/>
          </a:prstGeom>
          <a:ln>
            <a:solidFill>
              <a:srgbClr val="034B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732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7D38-7269-FE9A-FCEC-155A03BE6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D23B2-F6A1-8A53-4BD2-73995D390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9C5C9-1A1A-63F4-2D7F-1D6526F5A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76324-1514-1C4B-94FB-2141B5E43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DC18F-5E27-724E-E347-B869F5325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0BA4C2-7B3B-2AB9-70FC-12DB030BD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B41A-869F-1441-974E-2562119C85E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482806-DE42-2689-12C1-0B1F9387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685B1-2536-F2EE-F8C3-37A4CA06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828DC-A095-8F41-B7BA-69DCA6CBE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2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84AD-F436-37A3-850E-68BB178D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E562B4-4118-BA67-AA0D-9637887BD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B41A-869F-1441-974E-2562119C85E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5129E4-CBA4-38A4-0636-9E6F5CB08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ABD60-1365-44B8-50F5-285ACD243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828DC-A095-8F41-B7BA-69DCA6CBE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19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91792A-DCEA-17D2-3BB6-079F66289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B41A-869F-1441-974E-2562119C85E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82B051-CE11-F1DC-14BC-E469F66E8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D927D-A00E-352D-E010-5D586620C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828DC-A095-8F41-B7BA-69DCA6CBE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02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C1B14-AF79-5087-22F4-9D14D60A8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A56BA-387C-27C7-B15E-E7F973A8F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CB6F0-61AE-E0A3-4ABC-7824A3290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71FBE-3371-ACE6-8D9F-541661455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B41A-869F-1441-974E-2562119C85E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58FAB-0B0E-5075-960F-5A94AA10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92093-CF4D-CD6E-CF5F-89BDAB36B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828DC-A095-8F41-B7BA-69DCA6CBE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5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35A29-8241-D26B-DDF3-719709B1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C02FE-DCEC-26D1-FBFD-200D612F63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7BAF6-DD3B-F926-014E-A57A38F77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24CB9-02E3-3C16-8575-6C61F8414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B41A-869F-1441-974E-2562119C85E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B1752-D631-6623-1E5C-5B3F119F7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AC3F1-2D6C-1E4E-CAD7-E9E474AF6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828DC-A095-8F41-B7BA-69DCA6CBE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8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5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E9E80F-0925-9C1F-577F-C11043ABA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3416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3BE1A-8098-50C5-F4BD-C1F64C615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EA3DE-98C4-4F48-9889-6E05EAC01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CB41A-869F-1441-974E-2562119C85E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96F18-43F7-FB05-4E79-9E7368BDF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48B35-B77F-C0CE-F0BF-5911635D3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828DC-A095-8F41-B7BA-69DCA6CBE16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760957-3964-7F4F-76EC-3913560FCE6A}"/>
              </a:ext>
            </a:extLst>
          </p:cNvPr>
          <p:cNvSpPr/>
          <p:nvPr userDrawn="1"/>
        </p:nvSpPr>
        <p:spPr>
          <a:xfrm>
            <a:off x="0" y="-8267"/>
            <a:ext cx="12195049" cy="366334"/>
          </a:xfrm>
          <a:prstGeom prst="rect">
            <a:avLst/>
          </a:prstGeom>
          <a:solidFill>
            <a:srgbClr val="034B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ityscape with a body of water&#10;&#10;Description automatically generated">
            <a:extLst>
              <a:ext uri="{FF2B5EF4-FFF2-40B4-BE49-F238E27FC236}">
                <a16:creationId xmlns:a16="http://schemas.microsoft.com/office/drawing/2014/main" id="{EFBA4343-748B-B5F1-8838-A2639A84DB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rcRect t="18854" b="79258"/>
          <a:stretch/>
        </p:blipFill>
        <p:spPr>
          <a:xfrm>
            <a:off x="6391" y="6820002"/>
            <a:ext cx="12195049" cy="45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F3C659-1A0D-B61C-A261-F2C26F2BCA38}"/>
              </a:ext>
            </a:extLst>
          </p:cNvPr>
          <p:cNvSpPr txBox="1"/>
          <p:nvPr userDrawn="1"/>
        </p:nvSpPr>
        <p:spPr>
          <a:xfrm>
            <a:off x="6202329" y="6538912"/>
            <a:ext cx="6153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34B6E"/>
                </a:solidFill>
                <a:latin typeface="Avenir Next LT Pro Light" panose="020B0304020202020204" pitchFamily="34" charset="77"/>
                <a:cs typeface="Arial Narrow" panose="020B0604020202020204" pitchFamily="34" charset="0"/>
              </a:rPr>
              <a:t>HTTPS://HACKHPC.GITHUB.IO/FACULTYHACK-GATEWAYS23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8729D5F-6187-1053-7E03-312030F7165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6099" y="27342"/>
            <a:ext cx="975695" cy="9756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F959F2C-D52C-21E7-CF11-1F59A9C50D9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5467" y="-21102"/>
            <a:ext cx="4253856" cy="44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62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E5F095-6469-630F-72DC-248895697C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BD703D8E-57C3-8836-DAE9-A5B65AF1E4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98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AC5B5-8B70-CF5B-67DB-93CF7042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08FEA-0FDD-2608-84A3-EEC20107B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396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B6D8ED-F50F-AFFD-2FF8-7EB4A2696B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80A7B-C890-6443-4553-B98F703075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C4E5E5-B2E7-E4C3-BF1B-6D36D2F170C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68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Aharoni</vt:lpstr>
      <vt:lpstr>Arial</vt:lpstr>
      <vt:lpstr>Avenir Next LT Pro Light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Powell, Jeaime H</dc:creator>
  <cp:lastModifiedBy>Powell, Jeaime H</cp:lastModifiedBy>
  <cp:revision>3</cp:revision>
  <dcterms:created xsi:type="dcterms:W3CDTF">2023-10-16T17:31:06Z</dcterms:created>
  <dcterms:modified xsi:type="dcterms:W3CDTF">2023-10-16T19:28:17Z</dcterms:modified>
</cp:coreProperties>
</file>